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8F577E-5210-DC09-789A-47677D8762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A997D5C-E081-BC38-D8A9-0B70F3C336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287985-6353-F979-B55F-2AFD80199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BB960-17AE-429D-A3B3-A91E27D423B5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4B729D-D62D-C032-94ED-13E35A6E4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C93C7F-82B3-0F5C-2B29-EBD09C171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E315-B912-4154-8615-0E747C2CB0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0502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B6060A-367C-7FEE-7D42-8DDF80618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92EB634-8433-26B1-0A82-7C0A2E3D4D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D107AC-226D-7DF4-182A-0D17EF919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BB960-17AE-429D-A3B3-A91E27D423B5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B48B84-B228-CE3E-49D3-127BA0269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96BF1B-35C6-AA69-9770-B487A426C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E315-B912-4154-8615-0E747C2CB0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7587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E329684-D93E-79D5-732B-7A511D55D5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7314EDB-214E-6319-1CE3-90A8E2EF91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F1D6E8-6574-1A25-D761-2A9F06325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BB960-17AE-429D-A3B3-A91E27D423B5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34B204-DD68-F347-6089-FC97CE6EE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72BD81-C92E-CA95-5487-81801618D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E315-B912-4154-8615-0E747C2CB0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597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134B6A-5E67-35A3-21BE-0832E56FF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784FBB-AA8E-6C6E-19A3-A136403A38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E3E8C9-6DD5-EE1F-85B5-C923228CC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BB960-17AE-429D-A3B3-A91E27D423B5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079156-B457-0792-7CB8-F21BF6782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FC8C48-962D-3181-E7DA-E1BA36435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E315-B912-4154-8615-0E747C2CB0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382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F179AC-86FC-D10B-38AF-DD17D4B59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72B9AE-9181-D17A-6F38-4F26F6E890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59974A-1E9E-8982-F3E5-00681C721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BB960-17AE-429D-A3B3-A91E27D423B5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BA98B5-7290-1DC0-26F9-61820C9FF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82ABAA-0C8C-4D46-29EA-3B8FBEF12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E315-B912-4154-8615-0E747C2CB0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12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41DA1-0A05-78BE-FE34-6B4E108B3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C3B4BA-38F7-394B-3DD9-69E5C9A35C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E5B5794-4A0B-F14E-10AA-6EE2557A39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A9A8D6A-C457-8265-27D5-8F1BDCECE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BB960-17AE-429D-A3B3-A91E27D423B5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2946DA6-FC78-58EF-331C-1CCEBE4F6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F07C79D-C5E7-691F-F1CD-463FDD434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E315-B912-4154-8615-0E747C2CB0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683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2BA51E-69A2-8F80-2632-268E9C694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09016B-FE8F-7681-5759-01A0AB2F12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16A707D-64D7-DCAA-030F-DB75B668CC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633D23D-C3EA-83FD-E222-534E7D9B70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987ACA6-B024-5E1A-0186-A1DF6FCFF4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B37D428-E93D-25A7-B209-4399D67CE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BB960-17AE-429D-A3B3-A91E27D423B5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AB7E402-8A3C-1005-2590-ADF458415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A0210F3-4D80-3E95-D657-B6B2A5A8F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E315-B912-4154-8615-0E747C2CB0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8862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7E0AB3-20F7-D4D3-07BA-7E85883B4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010D2AE-3D00-D376-E60D-F92216E96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BB960-17AE-429D-A3B3-A91E27D423B5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40243E3-4964-2E72-CD2F-51F2F0747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E60B1D6-1EF8-4D8B-E4B0-80F383F6D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E315-B912-4154-8615-0E747C2CB0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7241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052C251-A2B7-C426-9B83-8D1BBA36D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BB960-17AE-429D-A3B3-A91E27D423B5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5F7CBDE-A1ED-FE7A-8CE6-544830C50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055C862-933F-6792-3CA9-29DDC35DC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E315-B912-4154-8615-0E747C2CB0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952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960A96-C16D-ED64-E075-29707C031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88FFE2-B424-9DB1-F698-8E69856083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7357F74-C0DB-EB0C-2D2D-F718F8B56A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D95C0D9-8639-9858-B194-37C4C571A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BB960-17AE-429D-A3B3-A91E27D423B5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F14A9E-CEEC-1B18-39CB-192E676F7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3DBB6E0-6101-0783-4B32-2DD45C1D8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E315-B912-4154-8615-0E747C2CB0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2209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A16810-C4E6-113F-2BFB-E4CF8D6B5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32D45C2-B669-8169-C449-4CC9D2CFF8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B2A90E9-AFF6-B24A-2250-34B3945AD3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59B19B-632C-DAF9-F21B-DB5B9C58A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BB960-17AE-429D-A3B3-A91E27D423B5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B952132-4A12-FA63-F745-FB27415D3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2019F1-D960-9E1E-F5C8-5A56123B8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E315-B912-4154-8615-0E747C2CB0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889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2D0B5D-FE80-34D0-4698-7FD5AE610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FB8E888-C73B-C958-6581-492D3D9F8C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BE4041-1559-C4EA-4CE7-02415BA41A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19BB960-17AE-429D-A3B3-A91E27D423B5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C766BB-9FB7-913C-CA3A-4445B83A64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2FF86E-5757-4083-085E-2AD7A23D41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10E315-B912-4154-8615-0E747C2CB0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8648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визитная карточка, диаграмма, снимок экра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E461D1-A0B1-6AEA-2D61-20C97E793C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9"/>
            <a:ext cx="12192000" cy="685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1489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снимок экрана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756CCA-55EB-B23A-DBFF-5D464F7479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9"/>
            <a:ext cx="12192000" cy="685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4478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электроника, снимок экрана, кам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7360AB-6781-B61B-C72F-1D9B641B6E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9"/>
            <a:ext cx="12192000" cy="685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5906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снимок экрана, Шрифт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3D155C-4376-A4D2-AB54-A211731351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9"/>
            <a:ext cx="12192000" cy="685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2522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снимок экрана, Шрифт, числ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44A31E8-5E09-DC99-2D69-BDCB969B5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9"/>
            <a:ext cx="12192000" cy="685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3811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снимок экрана, Шрифт, числ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5FA1778-9BA1-12D6-4BAC-8CABFA045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9"/>
            <a:ext cx="12192000" cy="685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4791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снимок экрана, Шрифт, числ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77452C-E401-7B36-5BB9-3BEBEB3980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9"/>
            <a:ext cx="12192000" cy="685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2420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снимок экрана, Шриф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3343F56-0841-2C80-EF2E-7B44C0CF91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9"/>
          <a:stretch/>
        </p:blipFill>
        <p:spPr>
          <a:xfrm>
            <a:off x="0" y="110615"/>
            <a:ext cx="12192000" cy="663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850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снимок экрана, Шриф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04EF23-4007-01C0-018E-D491F556B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9"/>
            <a:ext cx="12192000" cy="685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52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снимок экрана, часы, числ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83C0B8-8753-8949-2C27-870131B16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9"/>
            <a:ext cx="12192000" cy="685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5093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снимок экрана, Шрифт, диаграм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5689C16-5A14-E4B1-E116-31F8DBBFD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9"/>
            <a:ext cx="12192000" cy="685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254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снимок экрана, Шрифт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BD05A11-116E-4BFD-AA1E-FDA1A45856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9"/>
            <a:ext cx="12192000" cy="685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840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снимок экрана, Веб-сайт, веб-стран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F34FD-F252-DA68-12B3-5D96CC7DE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9"/>
            <a:ext cx="12192000" cy="685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348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снимок экрана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4BCF686-EB32-6F01-C840-54AC4413FE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9"/>
            <a:ext cx="12192000" cy="685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302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снимок экрана, Шрифт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83E9F7-D9A6-B8F7-BE21-BA2F82015F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9"/>
            <a:ext cx="12192000" cy="685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341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снимок экрана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384570A-FCA7-02A4-CA27-1C3BC42CC0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9"/>
            <a:ext cx="12192000" cy="685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58788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Широкоэкранный</PresentationFormat>
  <Paragraphs>0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Aptos</vt:lpstr>
      <vt:lpstr>Aptos Display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Admin</cp:lastModifiedBy>
  <cp:revision>1</cp:revision>
  <dcterms:created xsi:type="dcterms:W3CDTF">2026-04-02T12:56:46Z</dcterms:created>
  <dcterms:modified xsi:type="dcterms:W3CDTF">2026-04-02T13:04:08Z</dcterms:modified>
</cp:coreProperties>
</file>